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4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6D56B-4D95-434E-914E-4D5D5AF3A9AA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96B25-3904-3A46-A059-CE2EF4AE6F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6D56B-4D95-434E-914E-4D5D5AF3A9AA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96B25-3904-3A46-A059-CE2EF4AE6F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6D56B-4D95-434E-914E-4D5D5AF3A9AA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96B25-3904-3A46-A059-CE2EF4AE6F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6D56B-4D95-434E-914E-4D5D5AF3A9AA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96B25-3904-3A46-A059-CE2EF4AE6F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6D56B-4D95-434E-914E-4D5D5AF3A9AA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96B25-3904-3A46-A059-CE2EF4AE6F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6D56B-4D95-434E-914E-4D5D5AF3A9AA}" type="datetimeFigureOut">
              <a:rPr lang="en-US" smtClean="0"/>
              <a:t>2/15/12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96B25-3904-3A46-A059-CE2EF4AE6F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6D56B-4D95-434E-914E-4D5D5AF3A9AA}" type="datetimeFigureOut">
              <a:rPr lang="en-US" smtClean="0"/>
              <a:t>2/15/12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96B25-3904-3A46-A059-CE2EF4AE6F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6D56B-4D95-434E-914E-4D5D5AF3A9AA}" type="datetimeFigureOut">
              <a:rPr lang="en-US" smtClean="0"/>
              <a:t>2/15/12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96B25-3904-3A46-A059-CE2EF4AE6F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6D56B-4D95-434E-914E-4D5D5AF3A9AA}" type="datetimeFigureOut">
              <a:rPr lang="en-US" smtClean="0"/>
              <a:t>2/15/12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96B25-3904-3A46-A059-CE2EF4AE6F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6D56B-4D95-434E-914E-4D5D5AF3A9AA}" type="datetimeFigureOut">
              <a:rPr lang="en-US" smtClean="0"/>
              <a:t>2/15/12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96B25-3904-3A46-A059-CE2EF4AE6F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6D56B-4D95-434E-914E-4D5D5AF3A9AA}" type="datetimeFigureOut">
              <a:rPr lang="en-US" smtClean="0"/>
              <a:t>2/15/12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96B25-3904-3A46-A059-CE2EF4AE6F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D56B-4D95-434E-914E-4D5D5AF3A9AA}" type="datetimeFigureOut">
              <a:rPr lang="en-US" smtClean="0"/>
              <a:t>2/15/12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96B25-3904-3A46-A059-CE2EF4AE6F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Energy Matters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 to School Energy Audit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2/15 Bell Ringer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Get your notebook &amp; answer the following question: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Could you live your life without electricity?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Get the following Materials for your table:</a:t>
            </a:r>
          </a:p>
          <a:p>
            <a:r>
              <a:rPr lang="en-US" dirty="0" smtClean="0"/>
              <a:t>Textbook: </a:t>
            </a:r>
            <a:r>
              <a:rPr lang="en-US" u="sng" dirty="0" smtClean="0"/>
              <a:t>Environmental Science</a:t>
            </a:r>
          </a:p>
          <a:p>
            <a:r>
              <a:rPr lang="en-US" dirty="0" smtClean="0"/>
              <a:t>Textbook: </a:t>
            </a:r>
            <a:r>
              <a:rPr lang="en-US" u="sng" dirty="0" smtClean="0"/>
              <a:t>Environment &amp; Ecology</a:t>
            </a:r>
          </a:p>
          <a:p>
            <a:r>
              <a:rPr lang="en-US" dirty="0" smtClean="0"/>
              <a:t>Poster Paper- 1 sheet</a:t>
            </a:r>
          </a:p>
          <a:p>
            <a:r>
              <a:rPr lang="en-US" dirty="0"/>
              <a:t>a</a:t>
            </a:r>
            <a:r>
              <a:rPr lang="en-US" dirty="0" smtClean="0"/>
              <a:t> Marker for each person</a:t>
            </a:r>
          </a:p>
          <a:p>
            <a:r>
              <a:rPr lang="en-US" dirty="0" smtClean="0"/>
              <a:t>1 computer per table group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Task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Skill:</a:t>
            </a:r>
            <a:r>
              <a:rPr lang="en-US" dirty="0" smtClean="0"/>
              <a:t> Brainstorming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Materials:</a:t>
            </a:r>
            <a:r>
              <a:rPr lang="en-US" dirty="0" smtClean="0"/>
              <a:t> Poster Paper &amp; Markers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Action: </a:t>
            </a:r>
            <a:r>
              <a:rPr lang="en-US" dirty="0" smtClean="0"/>
              <a:t>With your table group list 25 ways you use electricity on an average day.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Task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Skill: Evaluation</a:t>
            </a:r>
          </a:p>
          <a:p>
            <a:pPr>
              <a:buNone/>
            </a:pPr>
            <a:r>
              <a:rPr lang="en-US" dirty="0" smtClean="0"/>
              <a:t>Materials: Marker and poster from Task #1</a:t>
            </a:r>
          </a:p>
          <a:p>
            <a:pPr>
              <a:buNone/>
            </a:pPr>
            <a:r>
              <a:rPr lang="en-US" dirty="0" smtClean="0"/>
              <a:t>Action: As a group evaluate your poster list from task #1.  Circle any of the listed that you need for survival.  Discuss “needs” verses “wants.”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Value of Electricity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Summarize your personal / group’s value of electricity.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Task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Skill: </a:t>
            </a:r>
            <a:r>
              <a:rPr lang="en-US" dirty="0" smtClean="0"/>
              <a:t>Questioning</a:t>
            </a:r>
          </a:p>
          <a:p>
            <a:pPr>
              <a:buNone/>
            </a:pPr>
            <a:r>
              <a:rPr lang="en-US" b="1" dirty="0" smtClean="0"/>
              <a:t>Materials: </a:t>
            </a:r>
            <a:r>
              <a:rPr lang="en-US" dirty="0" smtClean="0"/>
              <a:t>1 Computer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Designate a table group recorder.  Open a word document.  </a:t>
            </a:r>
          </a:p>
          <a:p>
            <a:pPr>
              <a:buNone/>
            </a:pPr>
            <a:r>
              <a:rPr lang="en-US" dirty="0" smtClean="0"/>
              <a:t>Write How, What, Where, When, &amp; Why investigative questions.    </a:t>
            </a:r>
          </a:p>
          <a:p>
            <a:pPr>
              <a:buNone/>
            </a:pPr>
            <a:r>
              <a:rPr lang="en-US" dirty="0" smtClean="0"/>
              <a:t>Email this document to all group members &amp; Mrs. Murray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School House Rock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207</Words>
  <Application>Microsoft Macintosh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Energy Matters</vt:lpstr>
      <vt:lpstr>2/15 Bell Ringer</vt:lpstr>
      <vt:lpstr>Table Groups</vt:lpstr>
      <vt:lpstr>Group Task #1</vt:lpstr>
      <vt:lpstr>Group Task #2</vt:lpstr>
      <vt:lpstr>The Value of Electricity</vt:lpstr>
      <vt:lpstr>Group Task #3</vt:lpstr>
      <vt:lpstr>Video</vt:lpstr>
    </vt:vector>
  </TitlesOfParts>
  <Company>Classrooms for the 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Matters</dc:title>
  <dc:creator>PA Department of Education Classrooms for the Future</dc:creator>
  <cp:lastModifiedBy>PA Department of Education Classrooms for the Future</cp:lastModifiedBy>
  <cp:revision>4</cp:revision>
  <dcterms:created xsi:type="dcterms:W3CDTF">2012-02-15T10:16:55Z</dcterms:created>
  <dcterms:modified xsi:type="dcterms:W3CDTF">2012-02-15T12:37:46Z</dcterms:modified>
</cp:coreProperties>
</file>